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E46-960D-494A-84CE-7B227851891E}" type="datetimeFigureOut">
              <a:rPr lang="en-AU" smtClean="0"/>
              <a:t>29/11/2014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6BEB-39FF-434C-ADAE-99F6DDF225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5170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E46-960D-494A-84CE-7B227851891E}" type="datetimeFigureOut">
              <a:rPr lang="en-AU" smtClean="0"/>
              <a:t>29/11/2014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6BEB-39FF-434C-ADAE-99F6DDF225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1171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E46-960D-494A-84CE-7B227851891E}" type="datetimeFigureOut">
              <a:rPr lang="en-AU" smtClean="0"/>
              <a:t>29/11/2014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6BEB-39FF-434C-ADAE-99F6DDF225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2054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E46-960D-494A-84CE-7B227851891E}" type="datetimeFigureOut">
              <a:rPr lang="en-AU" smtClean="0"/>
              <a:t>29/11/2014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6BEB-39FF-434C-ADAE-99F6DDF225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3494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E46-960D-494A-84CE-7B227851891E}" type="datetimeFigureOut">
              <a:rPr lang="en-AU" smtClean="0"/>
              <a:t>29/11/2014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6BEB-39FF-434C-ADAE-99F6DDF225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8967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E46-960D-494A-84CE-7B227851891E}" type="datetimeFigureOut">
              <a:rPr lang="en-AU" smtClean="0"/>
              <a:t>29/11/2014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6BEB-39FF-434C-ADAE-99F6DDF225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4339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E46-960D-494A-84CE-7B227851891E}" type="datetimeFigureOut">
              <a:rPr lang="en-AU" smtClean="0"/>
              <a:t>29/11/2014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6BEB-39FF-434C-ADAE-99F6DDF225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8504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E46-960D-494A-84CE-7B227851891E}" type="datetimeFigureOut">
              <a:rPr lang="en-AU" smtClean="0"/>
              <a:t>29/11/2014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6BEB-39FF-434C-ADAE-99F6DDF225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3028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E46-960D-494A-84CE-7B227851891E}" type="datetimeFigureOut">
              <a:rPr lang="en-AU" smtClean="0"/>
              <a:t>29/11/2014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6BEB-39FF-434C-ADAE-99F6DDF225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035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E46-960D-494A-84CE-7B227851891E}" type="datetimeFigureOut">
              <a:rPr lang="en-AU" smtClean="0"/>
              <a:t>29/11/2014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6BEB-39FF-434C-ADAE-99F6DDF225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5042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E2E46-960D-494A-84CE-7B227851891E}" type="datetimeFigureOut">
              <a:rPr lang="en-AU" smtClean="0"/>
              <a:t>29/11/2014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6BEB-39FF-434C-ADAE-99F6DDF225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0235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E2E46-960D-494A-84CE-7B227851891E}" type="datetimeFigureOut">
              <a:rPr lang="en-AU" smtClean="0"/>
              <a:t>29/11/2014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46BEB-39FF-434C-ADAE-99F6DDF225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548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termessenger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hrome.google.com/webstore/detail/knockoutjs-context-debugg/oddcpmchholgcjgjdnfjmildmlielhof" TargetMode="External"/><Relationship Id="rId2" Type="http://schemas.openxmlformats.org/officeDocument/2006/relationships/hyperlink" Target="https://www.petermessenger.com/ptx.asp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termessenger.com/ptx.asp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termessenger.com/ptx.asp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termessenger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ypescriptlang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vswebessentials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ngularjs.org/" TargetMode="External"/><Relationship Id="rId2" Type="http://schemas.openxmlformats.org/officeDocument/2006/relationships/hyperlink" Target="http://knockoutjs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aucelabs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Writing better HTML5 websites and debugging them</a:t>
            </a:r>
            <a:br>
              <a:rPr lang="en-AU" dirty="0" smtClean="0"/>
            </a:b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501008"/>
            <a:ext cx="7776864" cy="302433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AU" sz="2700" dirty="0">
                <a:solidFill>
                  <a:prstClr val="black">
                    <a:tint val="75000"/>
                  </a:prstClr>
                </a:solidFill>
              </a:rPr>
              <a:t>By Peter Messenger</a:t>
            </a:r>
          </a:p>
          <a:p>
            <a:pPr lvl="0"/>
            <a:r>
              <a:rPr lang="en-AU" sz="2700" dirty="0">
                <a:solidFill>
                  <a:prstClr val="black">
                    <a:tint val="75000"/>
                  </a:prstClr>
                </a:solidFill>
              </a:rPr>
              <a:t>Senior Developer – Triple Point Technology</a:t>
            </a:r>
          </a:p>
          <a:p>
            <a:pPr lvl="0"/>
            <a:endParaRPr lang="en-AU" sz="2700" dirty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en-AU" sz="2700" dirty="0">
                <a:solidFill>
                  <a:prstClr val="black">
                    <a:tint val="75000"/>
                  </a:prstClr>
                </a:solidFill>
                <a:hlinkClick r:id="rId2"/>
              </a:rPr>
              <a:t>http://</a:t>
            </a:r>
            <a:r>
              <a:rPr lang="en-AU" sz="2700" dirty="0" smtClean="0">
                <a:solidFill>
                  <a:prstClr val="black">
                    <a:tint val="75000"/>
                  </a:prstClr>
                </a:solidFill>
                <a:hlinkClick r:id="rId2"/>
              </a:rPr>
              <a:t>www.petermessenger.com</a:t>
            </a:r>
            <a:endParaRPr lang="en-AU" sz="2700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endParaRPr lang="en-AU" sz="2700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en-AU" sz="2200" dirty="0" smtClean="0">
                <a:solidFill>
                  <a:prstClr val="black">
                    <a:tint val="75000"/>
                  </a:prstClr>
                </a:solidFill>
              </a:rPr>
              <a:t>Email : stonecourier@gmail.com</a:t>
            </a:r>
            <a:endParaRPr lang="en-AU" sz="2200" dirty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en-AU" sz="2200" dirty="0" smtClean="0">
                <a:solidFill>
                  <a:prstClr val="black">
                    <a:tint val="75000"/>
                  </a:prstClr>
                </a:solidFill>
              </a:rPr>
              <a:t>Twitter : </a:t>
            </a:r>
            <a:r>
              <a:rPr lang="en-AU" sz="2200" dirty="0" err="1" smtClean="0">
                <a:solidFill>
                  <a:prstClr val="black">
                    <a:tint val="75000"/>
                  </a:prstClr>
                </a:solidFill>
              </a:rPr>
              <a:t>stonecourier</a:t>
            </a:r>
            <a:endParaRPr lang="en-AU" sz="2200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en-AU" sz="2200" dirty="0">
                <a:solidFill>
                  <a:prstClr val="black">
                    <a:tint val="75000"/>
                  </a:prstClr>
                </a:solidFill>
              </a:rPr>
              <a:t>Linked In : http://www.linkedin.com/in/petermessenger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84938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Examples of Debugging - Chrome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>
                <a:hlinkClick r:id="rId2"/>
              </a:rPr>
              <a:t>https://www.petermessenger.com/ptx.aspx</a:t>
            </a:r>
            <a:endParaRPr lang="en-AU" dirty="0" smtClean="0"/>
          </a:p>
          <a:p>
            <a:r>
              <a:rPr lang="en-AU" dirty="0" smtClean="0"/>
              <a:t>Right click on HTML Element</a:t>
            </a:r>
          </a:p>
          <a:p>
            <a:r>
              <a:rPr lang="en-AU" dirty="0" smtClean="0"/>
              <a:t>Choose Inspect Element</a:t>
            </a:r>
          </a:p>
          <a:p>
            <a:pPr lvl="1"/>
            <a:r>
              <a:rPr lang="en-AU" dirty="0" smtClean="0"/>
              <a:t>With Knockout Extension</a:t>
            </a:r>
          </a:p>
          <a:p>
            <a:pPr lvl="1"/>
            <a:r>
              <a:rPr lang="en-AU" dirty="0" smtClean="0">
                <a:hlinkClick r:id="rId3"/>
              </a:rPr>
              <a:t>https://chrome.google.com/webstore/detail/knockoutjs-context-debugg/oddcpmchholgcjgjdnfjmildmlielhof</a:t>
            </a:r>
            <a:endParaRPr lang="en-AU" dirty="0" smtClean="0"/>
          </a:p>
          <a:p>
            <a:pPr lvl="1"/>
            <a:r>
              <a:rPr lang="en-AU" dirty="0" smtClean="0"/>
              <a:t>Knockout Context section – see bindings and make sense of them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13042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Examples of Debugging - Chrome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dirty="0" smtClean="0">
                <a:hlinkClick r:id="rId2"/>
              </a:rPr>
              <a:t>https://www.petermessenger.com/ptx.aspx</a:t>
            </a:r>
            <a:endParaRPr lang="en-AU" dirty="0" smtClean="0"/>
          </a:p>
          <a:p>
            <a:r>
              <a:rPr lang="en-AU" dirty="0" smtClean="0"/>
              <a:t>Open developer window</a:t>
            </a:r>
          </a:p>
          <a:p>
            <a:r>
              <a:rPr lang="en-AU" dirty="0" smtClean="0"/>
              <a:t>Look at sources</a:t>
            </a:r>
          </a:p>
          <a:p>
            <a:pPr lvl="1"/>
            <a:r>
              <a:rPr lang="en-AU" dirty="0" smtClean="0"/>
              <a:t>Can put breakpoints in at </a:t>
            </a:r>
            <a:r>
              <a:rPr lang="en-AU" dirty="0" err="1" smtClean="0"/>
              <a:t>javascript</a:t>
            </a:r>
            <a:r>
              <a:rPr lang="en-AU" dirty="0" smtClean="0"/>
              <a:t> version or typescript version</a:t>
            </a:r>
          </a:p>
          <a:p>
            <a:pPr lvl="1"/>
            <a:r>
              <a:rPr lang="en-AU" dirty="0" smtClean="0"/>
              <a:t>Ensure you have source maps turned on in settings</a:t>
            </a:r>
          </a:p>
          <a:p>
            <a:r>
              <a:rPr lang="en-AU" dirty="0" smtClean="0"/>
              <a:t>Look at network</a:t>
            </a:r>
          </a:p>
          <a:p>
            <a:pPr lvl="1"/>
            <a:r>
              <a:rPr lang="en-AU" dirty="0" smtClean="0"/>
              <a:t>Click on a option, can see Request Headers and Response, allowing you to see what is going 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23854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Examples of Debugging - Chrome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>
                <a:hlinkClick r:id="rId2"/>
              </a:rPr>
              <a:t>https://www.petermessenger.com/ptx.aspx</a:t>
            </a:r>
            <a:endParaRPr lang="en-AU" dirty="0" smtClean="0"/>
          </a:p>
          <a:p>
            <a:r>
              <a:rPr lang="en-AU" dirty="0" smtClean="0"/>
              <a:t>Open developer window</a:t>
            </a:r>
          </a:p>
          <a:p>
            <a:r>
              <a:rPr lang="en-AU" dirty="0" smtClean="0"/>
              <a:t>Look at console</a:t>
            </a:r>
          </a:p>
          <a:p>
            <a:pPr lvl="1"/>
            <a:r>
              <a:rPr lang="en-AU" dirty="0" smtClean="0"/>
              <a:t>Can be used as a debug window</a:t>
            </a:r>
          </a:p>
          <a:p>
            <a:pPr lvl="1"/>
            <a:r>
              <a:rPr lang="en-AU" dirty="0" smtClean="0"/>
              <a:t>Use console.log(“text”) in </a:t>
            </a:r>
            <a:r>
              <a:rPr lang="en-AU" dirty="0" err="1" smtClean="0"/>
              <a:t>javascipt</a:t>
            </a:r>
            <a:endParaRPr lang="en-AU" dirty="0" smtClean="0"/>
          </a:p>
          <a:p>
            <a:pPr lvl="1"/>
            <a:r>
              <a:rPr lang="en-AU" dirty="0" smtClean="0"/>
              <a:t>Can also output objects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929995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Questions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AU" sz="3600" dirty="0" smtClean="0"/>
              <a:t>Thanks for listening</a:t>
            </a:r>
            <a:endParaRPr lang="en-AU" sz="3600" dirty="0" smtClean="0">
              <a:solidFill>
                <a:prstClr val="black">
                  <a:tint val="75000"/>
                </a:prstClr>
              </a:solidFill>
              <a:hlinkClick r:id="rId2"/>
            </a:endParaRPr>
          </a:p>
          <a:p>
            <a:pPr marL="0" lvl="0" indent="0">
              <a:buNone/>
            </a:pPr>
            <a:endParaRPr lang="en-AU" sz="3600" dirty="0" smtClean="0">
              <a:solidFill>
                <a:prstClr val="black">
                  <a:tint val="75000"/>
                </a:prstClr>
              </a:solidFill>
              <a:hlinkClick r:id="rId2"/>
            </a:endParaRPr>
          </a:p>
          <a:p>
            <a:pPr marL="0" lvl="0" indent="0">
              <a:buNone/>
            </a:pPr>
            <a:endParaRPr lang="en-AU" sz="3600" dirty="0" smtClean="0">
              <a:solidFill>
                <a:prstClr val="black">
                  <a:tint val="75000"/>
                </a:prstClr>
              </a:solidFill>
              <a:hlinkClick r:id="rId2"/>
            </a:endParaRPr>
          </a:p>
          <a:p>
            <a:pPr marL="0" lvl="0" indent="0">
              <a:buNone/>
            </a:pPr>
            <a:endParaRPr lang="en-AU" sz="3600" dirty="0">
              <a:solidFill>
                <a:prstClr val="black">
                  <a:tint val="75000"/>
                </a:prstClr>
              </a:solidFill>
              <a:hlinkClick r:id="rId2"/>
            </a:endParaRPr>
          </a:p>
          <a:p>
            <a:pPr marL="0" lvl="0" indent="0">
              <a:buNone/>
            </a:pPr>
            <a:endParaRPr lang="en-AU" sz="3600" dirty="0">
              <a:solidFill>
                <a:prstClr val="black">
                  <a:tint val="75000"/>
                </a:prstClr>
              </a:solidFill>
              <a:hlinkClick r:id="rId2"/>
            </a:endParaRPr>
          </a:p>
          <a:p>
            <a:pPr marL="0" lvl="0" indent="0">
              <a:buNone/>
            </a:pPr>
            <a:r>
              <a:rPr lang="en-AU" sz="1700" dirty="0" smtClean="0">
                <a:solidFill>
                  <a:prstClr val="black">
                    <a:tint val="75000"/>
                  </a:prstClr>
                </a:solidFill>
                <a:hlinkClick r:id="rId2"/>
              </a:rPr>
              <a:t>http://www.petermessenger.com</a:t>
            </a:r>
            <a:endParaRPr lang="en-AU" sz="1700" dirty="0" smtClean="0">
              <a:solidFill>
                <a:prstClr val="black">
                  <a:tint val="75000"/>
                </a:prstClr>
              </a:solidFill>
            </a:endParaRPr>
          </a:p>
          <a:p>
            <a:pPr marL="0" lvl="0" indent="0">
              <a:buNone/>
            </a:pPr>
            <a:endParaRPr lang="en-AU" sz="1700" dirty="0" smtClean="0">
              <a:solidFill>
                <a:prstClr val="black">
                  <a:tint val="75000"/>
                </a:prstClr>
              </a:solidFill>
            </a:endParaRPr>
          </a:p>
          <a:p>
            <a:pPr marL="0" lvl="0" indent="0">
              <a:buNone/>
            </a:pPr>
            <a:r>
              <a:rPr lang="en-AU" sz="1700" dirty="0" smtClean="0">
                <a:solidFill>
                  <a:prstClr val="black">
                    <a:tint val="75000"/>
                  </a:prstClr>
                </a:solidFill>
              </a:rPr>
              <a:t>Email : stonecourier@gmail.com</a:t>
            </a:r>
          </a:p>
          <a:p>
            <a:pPr marL="0" lvl="0" indent="0">
              <a:buNone/>
            </a:pPr>
            <a:r>
              <a:rPr lang="en-AU" sz="1700" dirty="0" smtClean="0">
                <a:solidFill>
                  <a:prstClr val="black">
                    <a:tint val="75000"/>
                  </a:prstClr>
                </a:solidFill>
              </a:rPr>
              <a:t>Twitter : </a:t>
            </a:r>
            <a:r>
              <a:rPr lang="en-AU" sz="1700" dirty="0" err="1" smtClean="0">
                <a:solidFill>
                  <a:prstClr val="black">
                    <a:tint val="75000"/>
                  </a:prstClr>
                </a:solidFill>
              </a:rPr>
              <a:t>stonecourier</a:t>
            </a:r>
            <a:endParaRPr lang="en-AU" sz="1700" dirty="0" smtClean="0">
              <a:solidFill>
                <a:prstClr val="black">
                  <a:tint val="75000"/>
                </a:prstClr>
              </a:solidFill>
            </a:endParaRPr>
          </a:p>
          <a:p>
            <a:pPr marL="0" lvl="0" indent="0">
              <a:buNone/>
            </a:pPr>
            <a:r>
              <a:rPr lang="en-AU" sz="1700" dirty="0" smtClean="0">
                <a:solidFill>
                  <a:prstClr val="black">
                    <a:tint val="75000"/>
                  </a:prstClr>
                </a:solidFill>
              </a:rPr>
              <a:t>Linked In : http://www.linkedin.com/in/petermessenger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18246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Summary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dirty="0" smtClean="0"/>
              <a:t>Writing HTML5 Websites generally requires a lot of </a:t>
            </a:r>
            <a:r>
              <a:rPr lang="en-AU" dirty="0" err="1" smtClean="0"/>
              <a:t>javascript</a:t>
            </a: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 smtClean="0"/>
              <a:t>So will talk about</a:t>
            </a:r>
          </a:p>
          <a:p>
            <a:r>
              <a:rPr lang="en-AU" dirty="0" smtClean="0"/>
              <a:t>Writing Better Code</a:t>
            </a:r>
          </a:p>
          <a:p>
            <a:r>
              <a:rPr lang="en-AU" dirty="0" smtClean="0"/>
              <a:t>Monitoring Errors</a:t>
            </a:r>
          </a:p>
          <a:p>
            <a:r>
              <a:rPr lang="en-AU" dirty="0" smtClean="0"/>
              <a:t>Testing</a:t>
            </a:r>
          </a:p>
          <a:p>
            <a:r>
              <a:rPr lang="en-AU" dirty="0" smtClean="0"/>
              <a:t>Debugging in Chrome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07947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Write Better Code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Use typescript to write your client code </a:t>
            </a:r>
            <a:r>
              <a:rPr lang="en-AU" dirty="0" err="1" smtClean="0"/>
              <a:t>code</a:t>
            </a:r>
            <a:endParaRPr lang="en-AU" dirty="0" smtClean="0"/>
          </a:p>
          <a:p>
            <a:pPr lvl="1"/>
            <a:r>
              <a:rPr lang="en-AU" dirty="0" smtClean="0">
                <a:hlinkClick r:id="rId2"/>
              </a:rPr>
              <a:t>http://www.typescriptlang.org/</a:t>
            </a:r>
            <a:endParaRPr lang="en-AU" dirty="0" smtClean="0"/>
          </a:p>
          <a:p>
            <a:pPr lvl="1"/>
            <a:r>
              <a:rPr lang="en-AU" dirty="0" err="1" smtClean="0"/>
              <a:t>TypeScript</a:t>
            </a:r>
            <a:r>
              <a:rPr lang="en-AU" dirty="0" smtClean="0"/>
              <a:t> lets you write JavaScript the way you really want to.</a:t>
            </a:r>
            <a:br>
              <a:rPr lang="en-AU" dirty="0" smtClean="0"/>
            </a:br>
            <a:r>
              <a:rPr lang="en-AU" dirty="0" err="1" smtClean="0"/>
              <a:t>TypeScript</a:t>
            </a:r>
            <a:r>
              <a:rPr lang="en-AU" dirty="0" smtClean="0"/>
              <a:t> is a typed superset of JavaScript that compiles to plain JavaScript.</a:t>
            </a:r>
            <a:br>
              <a:rPr lang="en-AU" dirty="0" smtClean="0"/>
            </a:br>
            <a:r>
              <a:rPr lang="en-AU" dirty="0" smtClean="0"/>
              <a:t>Any browser. Any host. Any OS. Open Source. </a:t>
            </a:r>
          </a:p>
          <a:p>
            <a:pPr lvl="1"/>
            <a:r>
              <a:rPr lang="en-AU" dirty="0" smtClean="0"/>
              <a:t>Classes, inheritance, modules, typed variables</a:t>
            </a:r>
          </a:p>
          <a:p>
            <a:pPr lvl="1"/>
            <a:r>
              <a:rPr lang="en-AU" dirty="0" smtClean="0"/>
              <a:t>Compile time checking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99938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Write Better Code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Use tools like </a:t>
            </a:r>
            <a:r>
              <a:rPr lang="en-AU" dirty="0" err="1" smtClean="0"/>
              <a:t>JSHint</a:t>
            </a:r>
            <a:r>
              <a:rPr lang="en-AU" dirty="0" smtClean="0"/>
              <a:t>/</a:t>
            </a:r>
            <a:r>
              <a:rPr lang="en-AU" dirty="0" err="1" smtClean="0"/>
              <a:t>JSHint</a:t>
            </a:r>
            <a:endParaRPr lang="en-AU" dirty="0" smtClean="0"/>
          </a:p>
          <a:p>
            <a:pPr lvl="1"/>
            <a:r>
              <a:rPr lang="en-AU" dirty="0" smtClean="0"/>
              <a:t>Rules for writing better and more supportable</a:t>
            </a:r>
          </a:p>
          <a:p>
            <a:pPr lvl="1"/>
            <a:r>
              <a:rPr lang="en-AU" dirty="0" smtClean="0"/>
              <a:t>Rules can be turned on/off as required</a:t>
            </a:r>
          </a:p>
          <a:p>
            <a:r>
              <a:rPr lang="en-AU" dirty="0" smtClean="0"/>
              <a:t>Web Essentials for Visual Studio</a:t>
            </a:r>
          </a:p>
          <a:p>
            <a:pPr lvl="1"/>
            <a:r>
              <a:rPr lang="en-AU" dirty="0" smtClean="0">
                <a:hlinkClick r:id="rId2"/>
              </a:rPr>
              <a:t>http://vswebessentials.com/</a:t>
            </a:r>
            <a:endParaRPr lang="en-AU" dirty="0" smtClean="0"/>
          </a:p>
          <a:p>
            <a:pPr lvl="1"/>
            <a:r>
              <a:rPr lang="en-AU" dirty="0" smtClean="0"/>
              <a:t>Tools to make programming easier</a:t>
            </a:r>
          </a:p>
          <a:p>
            <a:pPr lvl="1"/>
            <a:r>
              <a:rPr lang="en-AU" dirty="0" smtClean="0"/>
              <a:t>Includes typescript, </a:t>
            </a:r>
            <a:r>
              <a:rPr lang="en-AU" dirty="0" err="1" smtClean="0"/>
              <a:t>JSHint</a:t>
            </a:r>
            <a:endParaRPr lang="en-AU" dirty="0" smtClean="0"/>
          </a:p>
          <a:p>
            <a:pPr lvl="1"/>
            <a:r>
              <a:rPr lang="en-AU" dirty="0" smtClean="0"/>
              <a:t>Source Maps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26626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Write Better Code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Use MVVM framework or something similar</a:t>
            </a:r>
          </a:p>
          <a:p>
            <a:pPr lvl="1"/>
            <a:r>
              <a:rPr lang="en-AU" dirty="0" smtClean="0">
                <a:hlinkClick r:id="rId2"/>
              </a:rPr>
              <a:t>http://knockoutjs.com/</a:t>
            </a:r>
            <a:endParaRPr lang="en-AU" dirty="0" smtClean="0"/>
          </a:p>
          <a:p>
            <a:pPr lvl="1"/>
            <a:r>
              <a:rPr lang="en-AU" dirty="0" smtClean="0"/>
              <a:t>Enables testable </a:t>
            </a:r>
            <a:r>
              <a:rPr lang="en-AU" dirty="0" err="1" smtClean="0"/>
              <a:t>javascript</a:t>
            </a:r>
            <a:r>
              <a:rPr lang="en-AU" dirty="0" smtClean="0"/>
              <a:t> and easy binding to html</a:t>
            </a:r>
          </a:p>
          <a:p>
            <a:pPr lvl="1"/>
            <a:r>
              <a:rPr lang="en-AU" dirty="0" smtClean="0">
                <a:hlinkClick r:id="rId3"/>
              </a:rPr>
              <a:t>https://angularjs.org/</a:t>
            </a:r>
            <a:endParaRPr lang="en-AU" dirty="0" smtClean="0"/>
          </a:p>
          <a:p>
            <a:pPr lvl="1"/>
            <a:r>
              <a:rPr lang="en-AU" dirty="0" smtClean="0"/>
              <a:t>Much more popular, complete toolset, lots of user </a:t>
            </a:r>
            <a:r>
              <a:rPr lang="en-AU" dirty="0" err="1" smtClean="0"/>
              <a:t>addons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34541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Monitor Errors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dirty="0" err="1" smtClean="0"/>
              <a:t>Javascript</a:t>
            </a:r>
            <a:endParaRPr lang="en-AU" dirty="0" smtClean="0"/>
          </a:p>
          <a:p>
            <a:pPr marL="457200" lvl="1" indent="0">
              <a:buNone/>
            </a:pPr>
            <a:r>
              <a:rPr lang="en-AU" sz="2000" dirty="0" err="1" smtClean="0">
                <a:effectLst/>
              </a:rPr>
              <a:t>window.onerror</a:t>
            </a:r>
            <a:r>
              <a:rPr lang="en-AU" sz="2000" dirty="0" smtClean="0">
                <a:effectLst/>
              </a:rPr>
              <a:t> = function (</a:t>
            </a:r>
            <a:r>
              <a:rPr lang="en-AU" sz="2000" dirty="0" err="1" smtClean="0">
                <a:effectLst/>
              </a:rPr>
              <a:t>errorMsg</a:t>
            </a:r>
            <a:r>
              <a:rPr lang="en-AU" sz="2000" dirty="0" smtClean="0">
                <a:effectLst/>
              </a:rPr>
              <a:t>, </a:t>
            </a:r>
            <a:r>
              <a:rPr lang="en-AU" sz="2000" dirty="0" err="1" smtClean="0">
                <a:effectLst/>
              </a:rPr>
              <a:t>url</a:t>
            </a:r>
            <a:r>
              <a:rPr lang="en-AU" sz="2000" dirty="0" smtClean="0">
                <a:effectLst/>
              </a:rPr>
              <a:t>, </a:t>
            </a:r>
            <a:r>
              <a:rPr lang="en-AU" sz="2000" dirty="0" err="1" smtClean="0">
                <a:effectLst/>
              </a:rPr>
              <a:t>lineNumber</a:t>
            </a:r>
            <a:r>
              <a:rPr lang="en-AU" sz="2000" dirty="0" smtClean="0">
                <a:effectLst/>
              </a:rPr>
              <a:t>, column, </a:t>
            </a:r>
            <a:r>
              <a:rPr lang="en-AU" sz="2000" dirty="0" err="1" smtClean="0">
                <a:effectLst/>
              </a:rPr>
              <a:t>errorObj</a:t>
            </a:r>
            <a:r>
              <a:rPr lang="en-AU" sz="2000" dirty="0" smtClean="0">
                <a:effectLst/>
              </a:rPr>
              <a:t>) {</a:t>
            </a:r>
          </a:p>
          <a:p>
            <a:pPr marL="457200" lvl="1" indent="0">
              <a:buNone/>
            </a:pPr>
            <a:r>
              <a:rPr lang="en-AU" sz="2000" dirty="0" smtClean="0">
                <a:effectLst/>
              </a:rPr>
              <a:t>    alert('Error: ' + </a:t>
            </a:r>
            <a:r>
              <a:rPr lang="en-AU" sz="2000" dirty="0" err="1" smtClean="0">
                <a:effectLst/>
              </a:rPr>
              <a:t>errorMsg</a:t>
            </a:r>
            <a:r>
              <a:rPr lang="en-AU" sz="2000" dirty="0" smtClean="0">
                <a:effectLst/>
              </a:rPr>
              <a:t> + ' Script: ' + </a:t>
            </a:r>
            <a:r>
              <a:rPr lang="en-AU" sz="2000" dirty="0" err="1" smtClean="0">
                <a:effectLst/>
              </a:rPr>
              <a:t>url</a:t>
            </a:r>
            <a:r>
              <a:rPr lang="en-AU" sz="2000" dirty="0" smtClean="0">
                <a:effectLst/>
              </a:rPr>
              <a:t> + ' Line: ' + </a:t>
            </a:r>
            <a:r>
              <a:rPr lang="en-AU" sz="2000" dirty="0" err="1" smtClean="0">
                <a:effectLst/>
              </a:rPr>
              <a:t>lineNumber</a:t>
            </a:r>
            <a:endParaRPr lang="en-AU" sz="2000" dirty="0" smtClean="0">
              <a:effectLst/>
            </a:endParaRPr>
          </a:p>
          <a:p>
            <a:pPr marL="457200" lvl="1" indent="0">
              <a:buNone/>
            </a:pPr>
            <a:r>
              <a:rPr lang="en-AU" sz="2000" dirty="0" smtClean="0">
                <a:effectLst/>
              </a:rPr>
              <a:t>    + ' Column: ' + column + ' </a:t>
            </a:r>
            <a:r>
              <a:rPr lang="en-AU" sz="2000" dirty="0" err="1" smtClean="0">
                <a:effectLst/>
              </a:rPr>
              <a:t>StackTrace</a:t>
            </a:r>
            <a:r>
              <a:rPr lang="en-AU" sz="2000" dirty="0" smtClean="0">
                <a:effectLst/>
              </a:rPr>
              <a:t>: ' +  </a:t>
            </a:r>
            <a:r>
              <a:rPr lang="en-AU" sz="2000" dirty="0" err="1" smtClean="0">
                <a:effectLst/>
              </a:rPr>
              <a:t>errorObj</a:t>
            </a:r>
            <a:r>
              <a:rPr lang="en-AU" sz="2000" dirty="0" smtClean="0">
                <a:effectLst/>
              </a:rPr>
              <a:t>);</a:t>
            </a:r>
          </a:p>
          <a:p>
            <a:pPr marL="457200" lvl="1" indent="0">
              <a:buNone/>
            </a:pPr>
            <a:r>
              <a:rPr lang="en-AU" sz="2000" dirty="0" smtClean="0">
                <a:effectLst/>
              </a:rPr>
              <a:t>}</a:t>
            </a:r>
          </a:p>
          <a:p>
            <a:r>
              <a:rPr lang="en-AU" dirty="0" smtClean="0"/>
              <a:t>C#, </a:t>
            </a:r>
            <a:r>
              <a:rPr lang="en-AU" dirty="0" err="1" smtClean="0"/>
              <a:t>Global.asx</a:t>
            </a:r>
            <a:endParaRPr lang="en-AU" dirty="0" smtClean="0"/>
          </a:p>
          <a:p>
            <a:pPr marL="457200" lvl="1" indent="0">
              <a:buNone/>
            </a:pPr>
            <a:r>
              <a:rPr lang="en-AU" sz="2000" dirty="0" smtClean="0"/>
              <a:t>void </a:t>
            </a:r>
            <a:r>
              <a:rPr lang="en-AU" sz="2000" dirty="0" err="1"/>
              <a:t>Application_Error</a:t>
            </a:r>
            <a:r>
              <a:rPr lang="en-AU" sz="2000" dirty="0"/>
              <a:t>(object sender, </a:t>
            </a:r>
            <a:r>
              <a:rPr lang="en-AU" sz="2000" dirty="0" err="1"/>
              <a:t>EventArgs</a:t>
            </a:r>
            <a:r>
              <a:rPr lang="en-AU" sz="2000" dirty="0"/>
              <a:t> e)</a:t>
            </a:r>
          </a:p>
          <a:p>
            <a:pPr marL="457200" lvl="1" indent="0">
              <a:buNone/>
            </a:pPr>
            <a:r>
              <a:rPr lang="en-AU" sz="2000" dirty="0" smtClean="0"/>
              <a:t>{</a:t>
            </a:r>
          </a:p>
          <a:p>
            <a:pPr marL="457200" lvl="1" indent="0">
              <a:buNone/>
            </a:pPr>
            <a:r>
              <a:rPr lang="en-AU" sz="2000" dirty="0" smtClean="0"/>
              <a:t>………</a:t>
            </a:r>
          </a:p>
          <a:p>
            <a:pPr marL="457200" lvl="1" indent="0">
              <a:buNone/>
            </a:pPr>
            <a:r>
              <a:rPr lang="en-AU" sz="2000" dirty="0" smtClean="0">
                <a:effectLst/>
              </a:rPr>
              <a:t>}</a:t>
            </a:r>
          </a:p>
          <a:p>
            <a:r>
              <a:rPr lang="en-AU" dirty="0" smtClean="0"/>
              <a:t>Other Framework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6745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Monitor Errors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Review errors, categorise them and work on most important first</a:t>
            </a:r>
          </a:p>
          <a:p>
            <a:pPr lvl="1"/>
            <a:r>
              <a:rPr lang="en-AU" dirty="0" smtClean="0"/>
              <a:t>https://www.petermessenger.com/ptx.aspx?Errors=true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72945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Test on different platforms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Different browsers have different capabilities and bugs</a:t>
            </a:r>
          </a:p>
          <a:p>
            <a:pPr lvl="1"/>
            <a:r>
              <a:rPr lang="en-AU" dirty="0" smtClean="0"/>
              <a:t>Sauce Labs</a:t>
            </a:r>
          </a:p>
          <a:p>
            <a:pPr lvl="1"/>
            <a:r>
              <a:rPr lang="en-AU" dirty="0" smtClean="0">
                <a:hlinkClick r:id="rId2"/>
              </a:rPr>
              <a:t>https://saucelabs.com/</a:t>
            </a:r>
            <a:endParaRPr lang="en-AU" dirty="0" smtClean="0"/>
          </a:p>
          <a:p>
            <a:pPr lvl="1"/>
            <a:r>
              <a:rPr lang="en-AU" dirty="0" smtClean="0"/>
              <a:t>Allows you to run up different browsers and mobile devices</a:t>
            </a:r>
          </a:p>
          <a:p>
            <a:pPr lvl="1"/>
            <a:r>
              <a:rPr lang="en-AU" dirty="0" smtClean="0"/>
              <a:t>Lots of other similar resources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81888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Output of </a:t>
            </a:r>
            <a:r>
              <a:rPr lang="en-AU" dirty="0" err="1" smtClean="0"/>
              <a:t>Javascript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Can be minified with source maps</a:t>
            </a:r>
          </a:p>
          <a:p>
            <a:pPr lvl="1"/>
            <a:r>
              <a:rPr lang="en-AU" dirty="0" smtClean="0"/>
              <a:t>Allows the browser to convert the code back to the original</a:t>
            </a:r>
          </a:p>
          <a:p>
            <a:pPr lvl="1"/>
            <a:r>
              <a:rPr lang="en-AU" dirty="0" smtClean="0"/>
              <a:t>Break points, conditional values </a:t>
            </a:r>
            <a:r>
              <a:rPr lang="en-AU" dirty="0" err="1" smtClean="0"/>
              <a:t>etc</a:t>
            </a:r>
            <a:r>
              <a:rPr lang="en-AU" dirty="0" smtClean="0"/>
              <a:t> can be set in the original</a:t>
            </a:r>
          </a:p>
          <a:p>
            <a:pPr lvl="1"/>
            <a:r>
              <a:rPr lang="en-AU" dirty="0" smtClean="0"/>
              <a:t>Errors while using browser also show up in original</a:t>
            </a:r>
          </a:p>
          <a:p>
            <a:pPr lvl="1"/>
            <a:r>
              <a:rPr lang="en-AU" dirty="0" smtClean="0"/>
              <a:t>Still gives user the benefit of faster load time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50016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414</Words>
  <Application>Microsoft Office PowerPoint</Application>
  <PresentationFormat>On-screen Show (4:3)</PresentationFormat>
  <Paragraphs>98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Writing better HTML5 websites and debugging them </vt:lpstr>
      <vt:lpstr>Summary</vt:lpstr>
      <vt:lpstr>Write Better Code</vt:lpstr>
      <vt:lpstr>Write Better Code</vt:lpstr>
      <vt:lpstr>Write Better Code</vt:lpstr>
      <vt:lpstr>Monitor Errors</vt:lpstr>
      <vt:lpstr>Monitor Errors</vt:lpstr>
      <vt:lpstr>Test on different platforms</vt:lpstr>
      <vt:lpstr>Output of Javascript</vt:lpstr>
      <vt:lpstr>Examples of Debugging - Chrome</vt:lpstr>
      <vt:lpstr>Examples of Debugging - Chrome</vt:lpstr>
      <vt:lpstr>Examples of Debugging - Chrome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better HTML5 websites and debugging them</dc:title>
  <dc:creator>Peter Messenger</dc:creator>
  <cp:lastModifiedBy>Peter Messenger</cp:lastModifiedBy>
  <cp:revision>9</cp:revision>
  <dcterms:created xsi:type="dcterms:W3CDTF">2014-11-29T02:30:30Z</dcterms:created>
  <dcterms:modified xsi:type="dcterms:W3CDTF">2014-11-29T07:10:34Z</dcterms:modified>
</cp:coreProperties>
</file>